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64" r:id="rId6"/>
    <p:sldId id="260" r:id="rId7"/>
    <p:sldId id="262" r:id="rId8"/>
    <p:sldId id="270" r:id="rId9"/>
    <p:sldId id="271" r:id="rId10"/>
    <p:sldId id="272" r:id="rId11"/>
    <p:sldId id="263" r:id="rId12"/>
    <p:sldId id="267" r:id="rId13"/>
  </p:sldIdLst>
  <p:sldSz cx="12192000" cy="6858000"/>
  <p:notesSz cx="6858000" cy="9144000"/>
  <p:embeddedFontLst>
    <p:embeddedFont>
      <p:font typeface="SpoqaHanSans-Bold" panose="020B0600000101010101" charset="-127"/>
      <p:bold r:id="rId14"/>
    </p:embeddedFont>
    <p:embeddedFont>
      <p:font typeface="SpoqaHanSans-Thin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4" autoAdjust="0"/>
    <p:restoredTop sz="94660"/>
  </p:normalViewPr>
  <p:slideViewPr>
    <p:cSldViewPr snapToGrid="0">
      <p:cViewPr>
        <p:scale>
          <a:sx n="300" d="100"/>
          <a:sy n="300" d="100"/>
        </p:scale>
        <p:origin x="-7608" y="-59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60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45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409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0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6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5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7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20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3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3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2AF6A-9352-4E7D-847F-5EBB537DDA40}" type="datetimeFigureOut">
              <a:rPr lang="ko-KR" altLang="en-US" smtClean="0"/>
              <a:t>2021-01-15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38274-DA07-4912-9264-EDB42ED53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516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0.135:8080/Project1/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1756" y="66481"/>
            <a:ext cx="3874883" cy="512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5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세주</a:t>
            </a:r>
            <a:endParaRPr lang="en-US" altLang="ko-KR" sz="115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5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이기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627768" y="2295480"/>
            <a:ext cx="1129420" cy="662505"/>
            <a:chOff x="4184964" y="1244600"/>
            <a:chExt cx="800729" cy="662505"/>
          </a:xfrm>
        </p:grpSpPr>
        <p:sp>
          <p:nvSpPr>
            <p:cNvPr id="5" name="직사각형 4"/>
            <p:cNvSpPr/>
            <p:nvPr/>
          </p:nvSpPr>
          <p:spPr>
            <a:xfrm>
              <a:off x="4184964" y="1244600"/>
              <a:ext cx="800729" cy="13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84964" y="1506003"/>
              <a:ext cx="800729" cy="13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184964" y="1767405"/>
              <a:ext cx="800729" cy="13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683500" y="5791200"/>
            <a:ext cx="713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</a:t>
            </a:r>
            <a:r>
              <a:rPr lang="ko-KR" altLang="en-US" sz="2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조 박종범 </a:t>
            </a:r>
            <a:r>
              <a:rPr lang="ko-KR" altLang="en-US" sz="2800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권성환</a:t>
            </a:r>
            <a:r>
              <a:rPr lang="ko-KR" altLang="en-US" sz="2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박영후</a:t>
            </a:r>
            <a:endParaRPr lang="ko-KR" altLang="en-US" sz="28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322560" y="5000957"/>
            <a:ext cx="1129420" cy="662505"/>
            <a:chOff x="4184964" y="1244600"/>
            <a:chExt cx="800729" cy="662505"/>
          </a:xfrm>
        </p:grpSpPr>
        <p:sp>
          <p:nvSpPr>
            <p:cNvPr id="11" name="직사각형 10"/>
            <p:cNvSpPr/>
            <p:nvPr/>
          </p:nvSpPr>
          <p:spPr>
            <a:xfrm>
              <a:off x="4184964" y="1244600"/>
              <a:ext cx="800729" cy="13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184964" y="1506003"/>
              <a:ext cx="800729" cy="13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184964" y="1767405"/>
              <a:ext cx="800729" cy="13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3763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hlinkClick r:id="rId2"/>
          </p:cNvPr>
          <p:cNvSpPr/>
          <p:nvPr/>
        </p:nvSpPr>
        <p:spPr>
          <a:xfrm>
            <a:off x="-178554" y="2165840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6106089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9" y="542811"/>
            <a:ext cx="9208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 err="1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결과물보기</a:t>
            </a:r>
            <a:endParaRPr lang="ko-KR" altLang="en-US" sz="8800" b="1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" name="TextBox 1">
            <a:hlinkClick r:id="rId2"/>
          </p:cNvPr>
          <p:cNvSpPr txBox="1"/>
          <p:nvPr/>
        </p:nvSpPr>
        <p:spPr>
          <a:xfrm>
            <a:off x="3251200" y="3383720"/>
            <a:ext cx="6722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u="sng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이동하기 </a:t>
            </a:r>
            <a:r>
              <a:rPr lang="en-US" altLang="ko-KR" sz="8000" u="sng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&gt;&gt;</a:t>
            </a:r>
            <a:endParaRPr lang="ko-KR" altLang="en-US" sz="8000" u="sng" dirty="0">
              <a:solidFill>
                <a:schemeClr val="bg1">
                  <a:lumMod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891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78554" y="2165840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6106089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9" y="542811"/>
            <a:ext cx="9208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기대효과 및 개선점</a:t>
            </a:r>
            <a:endParaRPr lang="ko-KR" altLang="en-US" sz="11500" b="1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CA97AD6-293F-41F0-8D61-6DCDFC8D4A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30765" y="3530249"/>
            <a:ext cx="2450822" cy="24395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F902F0-2A0C-4CF8-9601-42EF3B1051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34423"/>
            <a:ext cx="2147047" cy="22660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D769DD-EB91-4195-A691-05C21D7B38A2}"/>
              </a:ext>
            </a:extLst>
          </p:cNvPr>
          <p:cNvSpPr txBox="1"/>
          <p:nvPr/>
        </p:nvSpPr>
        <p:spPr>
          <a:xfrm>
            <a:off x="319311" y="2439795"/>
            <a:ext cx="35114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&lt;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기대 효과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기획의도에 맞게 가볍게 기준을 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잡았으나 결과물에 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발전가능성을 보게 되어 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발전시킨다면 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실제 서비스를 기대할 수 있음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심플하다는 강점을 잘 활용하여 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오랜기간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사용할 수 있는 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사이트로 발전가능 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A21BD-5B77-4FA2-BBD5-639E557A21DA}"/>
              </a:ext>
            </a:extLst>
          </p:cNvPr>
          <p:cNvSpPr txBox="1"/>
          <p:nvPr/>
        </p:nvSpPr>
        <p:spPr>
          <a:xfrm>
            <a:off x="8634188" y="2439796"/>
            <a:ext cx="32221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&lt;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개선점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세줄일기에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데이터 용량을 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지정해놨지만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백엔드에서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후처리가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필요해보임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 err="1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fileSet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에 로컬 폴더가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 err="1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지정돼있어서</a:t>
            </a: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프로젝트 이동 시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항상 재설정 해줘야 하고</a:t>
            </a:r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,</a:t>
            </a:r>
            <a:br>
              <a:rPr lang="en-US" altLang="ko-KR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다른 폴더의 이미지도 저장하고 싶을 경우를 충족시키지 못함</a:t>
            </a:r>
            <a:endParaRPr lang="en-US" altLang="ko-KR" sz="1600" b="1" dirty="0">
              <a:solidFill>
                <a:schemeClr val="bg1">
                  <a:lumMod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049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3630" y="1314256"/>
            <a:ext cx="10242519" cy="2465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5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Thank You</a:t>
            </a:r>
            <a:endParaRPr lang="ko-KR" altLang="en-US" sz="115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5420180" y="4465987"/>
            <a:ext cx="1129420" cy="662505"/>
            <a:chOff x="4184964" y="1244600"/>
            <a:chExt cx="800729" cy="662505"/>
          </a:xfrm>
        </p:grpSpPr>
        <p:sp>
          <p:nvSpPr>
            <p:cNvPr id="15" name="직사각형 14"/>
            <p:cNvSpPr/>
            <p:nvPr/>
          </p:nvSpPr>
          <p:spPr>
            <a:xfrm>
              <a:off x="4184964" y="1244600"/>
              <a:ext cx="800729" cy="13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84964" y="1506003"/>
              <a:ext cx="800729" cy="13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84964" y="1767405"/>
              <a:ext cx="800729" cy="139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913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7509" y="257479"/>
            <a:ext cx="46803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목차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164723" y="2170410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058277" y="2781488"/>
            <a:ext cx="6032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1.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벤치마킹 분석 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2.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환경 및 사용 기술</a:t>
            </a:r>
          </a:p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3. DB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모델링</a:t>
            </a:r>
          </a:p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4.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서비스 스토리보드</a:t>
            </a:r>
          </a:p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5.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화면구현</a:t>
            </a:r>
            <a:endParaRPr lang="ko-KR" alt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6. 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기대 효과 및 개선점 분석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6106089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63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178574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106089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9" y="542811"/>
            <a:ext cx="9213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벤치마킹 </a:t>
            </a:r>
            <a:r>
              <a:rPr lang="ko-KR" altLang="en-US" sz="8800" b="1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분석</a:t>
            </a:r>
            <a:endParaRPr lang="ko-KR" altLang="en-US" sz="11500" b="1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9" y="2742502"/>
            <a:ext cx="2615015" cy="26150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83000" y="2924826"/>
            <a:ext cx="802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세 줄의 글과 한 장의 사진으로 쓰는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일기책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다이어리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일기 </a:t>
            </a:r>
            <a:r>
              <a:rPr lang="ko-KR" altLang="en-US" sz="28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어플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중에서는 가장 간결한 형태로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다운로드 수 </a:t>
            </a:r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1,000,000+</a:t>
            </a: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을 넘긴</a:t>
            </a:r>
            <a:b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</a:br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많은 사람들에게 사랑받는 어플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029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75446" y="2170410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6106089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8" y="542811"/>
            <a:ext cx="116018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개발환경 및 사용기술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A9537-08A0-4F16-AF8A-FDA5E83EC0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82348">
            <a:off x="779634" y="2958394"/>
            <a:ext cx="3592531" cy="2350582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7AF03F2-9E9A-4CEF-9B2D-2A411CDA71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00" y="2589783"/>
            <a:ext cx="892571" cy="7701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4D99A8-8675-4D93-8CBA-94769D52B0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19" y="3468118"/>
            <a:ext cx="1611543" cy="11096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E6272C-8725-4521-A2F5-D14427060579}"/>
              </a:ext>
            </a:extLst>
          </p:cNvPr>
          <p:cNvSpPr/>
          <p:nvPr/>
        </p:nvSpPr>
        <p:spPr>
          <a:xfrm>
            <a:off x="4603162" y="2850938"/>
            <a:ext cx="63656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&lt; IDE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&gt; 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Eclipse IDE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2020-12 (4.18.0)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9B6D83-390E-4A6C-B0E0-314A9C739759}"/>
              </a:ext>
            </a:extLst>
          </p:cNvPr>
          <p:cNvSpPr txBox="1"/>
          <p:nvPr/>
        </p:nvSpPr>
        <p:spPr>
          <a:xfrm>
            <a:off x="4613428" y="3994111"/>
            <a:ext cx="82966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&lt;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언어 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&gt;</a:t>
            </a:r>
          </a:p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백엔드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 : JSP, Servlet, JSTL, EL</a:t>
            </a:r>
          </a:p>
          <a:p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프론트엔드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 : HTML, CSS, JavaScript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39543FF-FAD6-4C39-8504-3E38EA1DA38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929">
            <a:off x="1589858" y="4648519"/>
            <a:ext cx="1186787" cy="97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64723" y="2170410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6106089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9" y="542811"/>
            <a:ext cx="9208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DB </a:t>
            </a:r>
            <a:r>
              <a:rPr lang="ko-KR" altLang="en-US" sz="8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모델링</a:t>
            </a:r>
            <a:endParaRPr lang="ko-KR" altLang="en-US" sz="115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8832" y="2174874"/>
            <a:ext cx="5264468" cy="375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00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64723" y="2165840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6106089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9" y="542811"/>
            <a:ext cx="9208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서비스 스토리보드</a:t>
            </a:r>
            <a:endParaRPr lang="ko-KR" altLang="en-US" sz="115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7851" y="4769745"/>
            <a:ext cx="1729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회원가입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&amp;</a:t>
            </a: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로그인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71956" y="4652962"/>
            <a:ext cx="2731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메인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사용자에게 받은 정보를 바탕으로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자체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DB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를 조회하여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메인홈페이지에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큐레이팅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40919" y="4816984"/>
            <a:ext cx="29966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게시물전문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메인에서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큐레이팅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 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게시글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 클릭 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DB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에서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게시글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 전문 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받아옴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03573" y="4755428"/>
            <a:ext cx="2274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댓글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&amp;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대댓글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게시물 전문에 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댓글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&amp;</a:t>
            </a: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대댓글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 다는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</a:br>
            <a:r>
              <a:rPr lang="ko-KR" alt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poqaHanSans-Thin" panose="020B0200000000000000" pitchFamily="50" charset="-127"/>
                <a:ea typeface="SpoqaHanSans-Thin" panose="020B0200000000000000" pitchFamily="50" charset="-127"/>
              </a:rPr>
              <a:t>기능구현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poqaHanSans-Thin" panose="020B0200000000000000" pitchFamily="50" charset="-127"/>
              <a:ea typeface="SpoqaHanSans-Thin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4" y="2473638"/>
            <a:ext cx="2164355" cy="216435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06" y="2473637"/>
            <a:ext cx="2164355" cy="216435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89" y="2488607"/>
            <a:ext cx="2164355" cy="216435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573" y="2502039"/>
            <a:ext cx="2164355" cy="21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0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78554" y="2170410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6106089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9" y="542811"/>
            <a:ext cx="462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화면구현</a:t>
            </a:r>
            <a:endParaRPr lang="ko-KR" altLang="en-US" sz="11500" b="1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4367" y="5143109"/>
            <a:ext cx="172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회원가입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2C402-D161-4AC6-9809-86064E2B994C}"/>
              </a:ext>
            </a:extLst>
          </p:cNvPr>
          <p:cNvSpPr txBox="1"/>
          <p:nvPr/>
        </p:nvSpPr>
        <p:spPr>
          <a:xfrm>
            <a:off x="2324531" y="5143109"/>
            <a:ext cx="172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로그인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018AB3-D3DF-4A47-9C5E-1AB74FB87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29" y="2238643"/>
            <a:ext cx="5710617" cy="2786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346BEB-3A91-455D-9F82-5D48F947F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555" y="2238642"/>
            <a:ext cx="5710616" cy="27839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9BEEB3-8747-4696-B1E9-5171273F5879}"/>
              </a:ext>
            </a:extLst>
          </p:cNvPr>
          <p:cNvSpPr txBox="1"/>
          <p:nvPr/>
        </p:nvSpPr>
        <p:spPr>
          <a:xfrm>
            <a:off x="4731657" y="755534"/>
            <a:ext cx="7126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로그인 </a:t>
            </a:r>
            <a:r>
              <a:rPr lang="en-US" altLang="ko-KR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&amp; </a:t>
            </a:r>
            <a:r>
              <a:rPr lang="ko-KR" altLang="en-US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2006027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4000" y="2170410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9" y="542811"/>
            <a:ext cx="4624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화면구현</a:t>
            </a:r>
            <a:endParaRPr lang="ko-KR" altLang="en-US" sz="11500" b="1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18A1E1-7DCA-443F-84EE-73FE1A1CF7BD}"/>
              </a:ext>
            </a:extLst>
          </p:cNvPr>
          <p:cNvSpPr txBox="1"/>
          <p:nvPr/>
        </p:nvSpPr>
        <p:spPr>
          <a:xfrm>
            <a:off x="4762384" y="754668"/>
            <a:ext cx="71265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메인 </a:t>
            </a:r>
            <a:r>
              <a:rPr lang="en-US" altLang="ko-KR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&amp; </a:t>
            </a:r>
            <a:r>
              <a:rPr lang="ko-KR" altLang="en-US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리스트</a:t>
            </a:r>
            <a:endParaRPr lang="en-US" altLang="ko-KR" sz="60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F1D317-C038-44A0-92AA-6C1CEEF474C2}"/>
              </a:ext>
            </a:extLst>
          </p:cNvPr>
          <p:cNvSpPr txBox="1"/>
          <p:nvPr/>
        </p:nvSpPr>
        <p:spPr>
          <a:xfrm>
            <a:off x="5163517" y="3228945"/>
            <a:ext cx="258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&lt;-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메인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B7686-79E0-44EB-88DE-C43292A5F077}"/>
              </a:ext>
            </a:extLst>
          </p:cNvPr>
          <p:cNvSpPr txBox="1"/>
          <p:nvPr/>
        </p:nvSpPr>
        <p:spPr>
          <a:xfrm>
            <a:off x="6454039" y="4687590"/>
            <a:ext cx="258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리스트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-&gt;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A6A90F-1FE4-4CF7-BC0B-2C1576750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9581"/>
            <a:ext cx="5495925" cy="37643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529D1C-3BE6-47B3-B339-D0A94C11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350" y="2174050"/>
            <a:ext cx="3295649" cy="376645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31346C7-3067-49C2-BA6E-56ED4F1DD45E}"/>
              </a:ext>
            </a:extLst>
          </p:cNvPr>
          <p:cNvSpPr/>
          <p:nvPr/>
        </p:nvSpPr>
        <p:spPr>
          <a:xfrm>
            <a:off x="0" y="6107077"/>
            <a:ext cx="12267446" cy="129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64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AC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78554" y="2170410"/>
            <a:ext cx="12446000" cy="37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6106089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-75446" y="6409317"/>
            <a:ext cx="12267446" cy="126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07509" y="542811"/>
            <a:ext cx="44790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b="1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화면구현</a:t>
            </a:r>
            <a:endParaRPr lang="ko-KR" altLang="en-US" sz="11500" b="1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64021" y="4678633"/>
            <a:ext cx="19238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글 상세보기 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           &amp;        -&gt;</a:t>
            </a:r>
          </a:p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댓글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A959A3-496F-4A7B-B7D7-36F6D21843D9}"/>
              </a:ext>
            </a:extLst>
          </p:cNvPr>
          <p:cNvSpPr txBox="1"/>
          <p:nvPr/>
        </p:nvSpPr>
        <p:spPr>
          <a:xfrm>
            <a:off x="4023130" y="4838787"/>
            <a:ext cx="172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새 글 작성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75DB4C-E94A-4386-96D0-E207529D3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956" y="2170409"/>
            <a:ext cx="4672363" cy="22729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79C141-AEB6-40FF-A984-AE01380F0E8E}"/>
              </a:ext>
            </a:extLst>
          </p:cNvPr>
          <p:cNvSpPr txBox="1"/>
          <p:nvPr/>
        </p:nvSpPr>
        <p:spPr>
          <a:xfrm>
            <a:off x="4458765" y="296590"/>
            <a:ext cx="7126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  글 </a:t>
            </a:r>
            <a:r>
              <a:rPr lang="ko-KR" altLang="en-US" sz="6000" b="1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작성</a:t>
            </a:r>
            <a:r>
              <a:rPr lang="ko-KR" altLang="en-US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en-US" altLang="ko-KR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&amp; </a:t>
            </a:r>
            <a:r>
              <a:rPr lang="ko-KR" altLang="en-US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상세보기</a:t>
            </a:r>
            <a:endParaRPr lang="en-US" altLang="ko-KR" sz="6000" dirty="0">
              <a:solidFill>
                <a:schemeClr val="bg1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댓글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174C93-DAE5-4F51-91F1-BC7022D1A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0409"/>
            <a:ext cx="2623279" cy="37612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A38C8B-C516-48CC-8AF8-4F712530109C}"/>
              </a:ext>
            </a:extLst>
          </p:cNvPr>
          <p:cNvSpPr txBox="1"/>
          <p:nvPr/>
        </p:nvSpPr>
        <p:spPr>
          <a:xfrm>
            <a:off x="2306691" y="5284171"/>
            <a:ext cx="2581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&lt;-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글 상세보기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105A055-31D2-42AB-BF75-1C2471CCC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828" y="2171112"/>
            <a:ext cx="4604171" cy="3767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F3AFEE-3DFC-4F90-9FCF-F939EB844B63}"/>
              </a:ext>
            </a:extLst>
          </p:cNvPr>
          <p:cNvSpPr txBox="1"/>
          <p:nvPr/>
        </p:nvSpPr>
        <p:spPr>
          <a:xfrm rot="16200000">
            <a:off x="4702033" y="4462252"/>
            <a:ext cx="45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SpoqaHanSans-Bold" panose="020B0600000101010101" charset="-127"/>
                <a:ea typeface="SpoqaHanSans-Bold" panose="020B0600000101010101" charset="-127"/>
              </a:rPr>
              <a:t>-&gt;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SpoqaHanSans-Bold" panose="020B0600000101010101" charset="-127"/>
              <a:ea typeface="SpoqaHanSans-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168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2751</TotalTime>
  <Words>180</Words>
  <Application>Microsoft Office PowerPoint</Application>
  <PresentationFormat>와이드스크린</PresentationFormat>
  <Paragraphs>63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SpoqaHanSans-Bold</vt:lpstr>
      <vt:lpstr>SpoqaHanSans-Thin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권 성환</cp:lastModifiedBy>
  <cp:revision>82</cp:revision>
  <dcterms:created xsi:type="dcterms:W3CDTF">2021-01-08T01:41:08Z</dcterms:created>
  <dcterms:modified xsi:type="dcterms:W3CDTF">2021-01-15T06:46:22Z</dcterms:modified>
</cp:coreProperties>
</file>